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Pardon" userId="938f4bc047ea3785" providerId="LiveId" clId="{48630977-7BD2-4F57-ABC8-E3D97A09ECC8}"/>
    <pc:docChg chg="undo custSel addSld modSld">
      <pc:chgData name="Julia Pardon" userId="938f4bc047ea3785" providerId="LiveId" clId="{48630977-7BD2-4F57-ABC8-E3D97A09ECC8}" dt="2023-11-28T07:29:38.465" v="1436" actId="2165"/>
      <pc:docMkLst>
        <pc:docMk/>
      </pc:docMkLst>
      <pc:sldChg chg="delSp modSp mod">
        <pc:chgData name="Julia Pardon" userId="938f4bc047ea3785" providerId="LiveId" clId="{48630977-7BD2-4F57-ABC8-E3D97A09ECC8}" dt="2023-11-28T07:29:38.465" v="1436" actId="2165"/>
        <pc:sldMkLst>
          <pc:docMk/>
          <pc:sldMk cId="1928000259" sldId="256"/>
        </pc:sldMkLst>
        <pc:graphicFrameChg chg="mod modGraphic">
          <ac:chgData name="Julia Pardon" userId="938f4bc047ea3785" providerId="LiveId" clId="{48630977-7BD2-4F57-ABC8-E3D97A09ECC8}" dt="2023-11-28T07:29:38.465" v="1436" actId="2165"/>
          <ac:graphicFrameMkLst>
            <pc:docMk/>
            <pc:sldMk cId="1928000259" sldId="256"/>
            <ac:graphicFrameMk id="4" creationId="{AC7A76C1-DF96-08D2-EE87-BEBEF682027E}"/>
          </ac:graphicFrameMkLst>
        </pc:graphicFrameChg>
        <pc:picChg chg="del mod">
          <ac:chgData name="Julia Pardon" userId="938f4bc047ea3785" providerId="LiveId" clId="{48630977-7BD2-4F57-ABC8-E3D97A09ECC8}" dt="2023-11-27T10:13:13.876" v="628" actId="478"/>
          <ac:picMkLst>
            <pc:docMk/>
            <pc:sldMk cId="1928000259" sldId="256"/>
            <ac:picMk id="6" creationId="{0F4BA526-CA1D-83DE-EA56-E11ADABC0FAA}"/>
          </ac:picMkLst>
        </pc:picChg>
      </pc:sldChg>
      <pc:sldChg chg="delSp modSp mod">
        <pc:chgData name="Julia Pardon" userId="938f4bc047ea3785" providerId="LiveId" clId="{48630977-7BD2-4F57-ABC8-E3D97A09ECC8}" dt="2023-11-27T13:25:16.581" v="1121" actId="2165"/>
        <pc:sldMkLst>
          <pc:docMk/>
          <pc:sldMk cId="3792792319" sldId="257"/>
        </pc:sldMkLst>
        <pc:graphicFrameChg chg="mod modGraphic">
          <ac:chgData name="Julia Pardon" userId="938f4bc047ea3785" providerId="LiveId" clId="{48630977-7BD2-4F57-ABC8-E3D97A09ECC8}" dt="2023-11-27T13:25:16.581" v="1121" actId="2165"/>
          <ac:graphicFrameMkLst>
            <pc:docMk/>
            <pc:sldMk cId="3792792319" sldId="257"/>
            <ac:graphicFrameMk id="4" creationId="{AC7A76C1-DF96-08D2-EE87-BEBEF682027E}"/>
          </ac:graphicFrameMkLst>
        </pc:graphicFrameChg>
        <pc:picChg chg="del">
          <ac:chgData name="Julia Pardon" userId="938f4bc047ea3785" providerId="LiveId" clId="{48630977-7BD2-4F57-ABC8-E3D97A09ECC8}" dt="2023-11-27T09:56:34.239" v="310" actId="478"/>
          <ac:picMkLst>
            <pc:docMk/>
            <pc:sldMk cId="3792792319" sldId="257"/>
            <ac:picMk id="6" creationId="{0F4BA526-CA1D-83DE-EA56-E11ADABC0FAA}"/>
          </ac:picMkLst>
        </pc:picChg>
      </pc:sldChg>
      <pc:sldChg chg="delSp modSp mod">
        <pc:chgData name="Julia Pardon" userId="938f4bc047ea3785" providerId="LiveId" clId="{48630977-7BD2-4F57-ABC8-E3D97A09ECC8}" dt="2023-11-27T13:30:35.252" v="1226" actId="2165"/>
        <pc:sldMkLst>
          <pc:docMk/>
          <pc:sldMk cId="2537364971" sldId="258"/>
        </pc:sldMkLst>
        <pc:graphicFrameChg chg="mod modGraphic">
          <ac:chgData name="Julia Pardon" userId="938f4bc047ea3785" providerId="LiveId" clId="{48630977-7BD2-4F57-ABC8-E3D97A09ECC8}" dt="2023-11-27T13:30:35.252" v="1226" actId="2165"/>
          <ac:graphicFrameMkLst>
            <pc:docMk/>
            <pc:sldMk cId="2537364971" sldId="258"/>
            <ac:graphicFrameMk id="4" creationId="{AC7A76C1-DF96-08D2-EE87-BEBEF682027E}"/>
          </ac:graphicFrameMkLst>
        </pc:graphicFrameChg>
        <pc:picChg chg="del">
          <ac:chgData name="Julia Pardon" userId="938f4bc047ea3785" providerId="LiveId" clId="{48630977-7BD2-4F57-ABC8-E3D97A09ECC8}" dt="2023-11-27T10:13:23.666" v="629" actId="478"/>
          <ac:picMkLst>
            <pc:docMk/>
            <pc:sldMk cId="2537364971" sldId="258"/>
            <ac:picMk id="6" creationId="{0F4BA526-CA1D-83DE-EA56-E11ADABC0FAA}"/>
          </ac:picMkLst>
        </pc:picChg>
      </pc:sldChg>
      <pc:sldChg chg="modSp add mod">
        <pc:chgData name="Julia Pardon" userId="938f4bc047ea3785" providerId="LiveId" clId="{48630977-7BD2-4F57-ABC8-E3D97A09ECC8}" dt="2023-11-28T07:28:56.612" v="1427" actId="20577"/>
        <pc:sldMkLst>
          <pc:docMk/>
          <pc:sldMk cId="2492106269" sldId="259"/>
        </pc:sldMkLst>
        <pc:graphicFrameChg chg="modGraphic">
          <ac:chgData name="Julia Pardon" userId="938f4bc047ea3785" providerId="LiveId" clId="{48630977-7BD2-4F57-ABC8-E3D97A09ECC8}" dt="2023-11-28T07:28:56.612" v="1427" actId="20577"/>
          <ac:graphicFrameMkLst>
            <pc:docMk/>
            <pc:sldMk cId="2492106269" sldId="259"/>
            <ac:graphicFrameMk id="4" creationId="{AC7A76C1-DF96-08D2-EE87-BEBEF682027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2204F5-59F1-D9E7-417B-3A74C7E29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7AD5E4-309A-F4CC-CE67-364CBA239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9AB64A-418F-5076-1389-DE638804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1FE-DB50-4FA6-AA60-311A233D51B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257738-2767-A294-42E7-32779544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DA3DCE-AA77-2455-3FF9-45C036C0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CE7F-F1E4-45B8-9097-FB34988DD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98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33EF21-A56E-3DE0-7D4C-70020BDD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830B33-770B-BB58-835B-4B3AC91F8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397BC8-EB24-37C5-C9B7-84271F41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1FE-DB50-4FA6-AA60-311A233D51B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358C5E-9CF7-179C-283B-3B0A2CF7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270F36-C1AE-0186-2BDC-644B91EB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CE7F-F1E4-45B8-9097-FB34988DD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90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06DC071-A9BE-AEB0-47F9-D2332D5B6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311B6A-C45E-5BD7-5134-E15D30B6D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2DD7A4-BB4C-ACD6-8008-AFC62756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1FE-DB50-4FA6-AA60-311A233D51B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D2C7C0-A5C8-72F2-99FF-85675513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E5DACE-3599-BD22-C3FD-BC0E967D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CE7F-F1E4-45B8-9097-FB34988DD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38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D965E-6B70-7BDC-E96B-48322840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B8D675-7BB0-1ACE-97F8-0D3789DCF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E46151-0641-80E1-0D95-961D6ACF6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1FE-DB50-4FA6-AA60-311A233D51B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C2A92E-2A17-C5BC-5E89-BF6CEDF4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1F3C67-AE63-1BED-86C3-7B92457F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CE7F-F1E4-45B8-9097-FB34988DD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7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CEEE35-14EA-72A0-F936-218ACD0E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624C39-CA33-B3AB-9DA2-57283DAB1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C01A16-93B9-D823-156E-4A300496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1FE-DB50-4FA6-AA60-311A233D51B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C29274-2001-EC44-C7BF-56848DF9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026DC2-42FF-1E29-B570-20E39847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CE7F-F1E4-45B8-9097-FB34988DD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93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13D0E-1094-4186-68A3-F4F60C2C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5C1BC0-3FB5-87E9-8B5A-8830B44E1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FC9294-02D4-D337-4280-D12FA407A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A00BE1-5D56-AF9A-B429-306CB063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1FE-DB50-4FA6-AA60-311A233D51B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CB65DC-1485-A467-7ABE-6F098E89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DAC7C0-052C-869D-EEA7-9FE1A377D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CE7F-F1E4-45B8-9097-FB34988DD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33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D5240D-3CCD-0CA2-4B03-A12FD95F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A8162D-BF01-2A8D-02F7-A9C40D67E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FDDC1A-C1FA-0F35-AB6F-96405435E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009FFDA-646E-B682-31C7-D5E4D88D6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254448A-5D56-F63D-BC4E-1606092EFA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2894DA5-209A-EDA5-0F55-3BEFB318A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1FE-DB50-4FA6-AA60-311A233D51B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4761-E2DA-F93A-3B6E-11348278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44C50CA-8FFF-1B87-4B2B-A3D6ED19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CE7F-F1E4-45B8-9097-FB34988DD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0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B0390-4DB7-90DE-A6CB-644C19168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A3E2EE-E2FB-3587-E206-00797B4E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1FE-DB50-4FA6-AA60-311A233D51B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6F39B56-C4D1-5334-D4D3-FE9AD7DA2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C6C216-D920-0C2F-8290-75F2252B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CE7F-F1E4-45B8-9097-FB34988DD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09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73E2CF8-80BB-8D8C-1DBF-F82A58D09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1FE-DB50-4FA6-AA60-311A233D51B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CB2AF1-5183-48D0-1CCE-F063AB21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405C1B-042C-F674-D5E0-25082DF2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CE7F-F1E4-45B8-9097-FB34988DD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43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9B2E27-3A52-EB89-A075-EC59A6728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BE3180-6021-B2AD-A7CA-F04E7D136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14F693-568D-682E-3D1E-7E5D3445F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78CC0B-AB5E-E288-0950-54666C786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1FE-DB50-4FA6-AA60-311A233D51B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D7F3DC-82F5-B307-891F-8B4A4522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CCC4BC-DC75-507C-E1DE-50CC9898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CE7F-F1E4-45B8-9097-FB34988DD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58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0ED4A2-A4A5-6830-A3CE-0EFDDFEB6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576E528-68F3-81E8-B932-D38262826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320492-DAF7-8E2F-6083-A4EA2AAD8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2B1B1F-AB6F-9386-3DFD-EBAC80CA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1FE-DB50-4FA6-AA60-311A233D51B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B6BC0F-3A51-6558-B481-8D3B934D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A953FF-0C78-2A6D-B2C7-D532F238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CE7F-F1E4-45B8-9097-FB34988DD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EB4C83-02D0-E492-C60B-C3F42920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F65843-FA0B-8C30-D225-393C0C4ED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0C71A0-5447-B046-A4DB-272BB23C5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AF1FE-DB50-4FA6-AA60-311A233D51B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124333-ADF8-B670-F15B-862E55174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3E3CC2-B2DF-19F0-2A12-88C61D484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CE7F-F1E4-45B8-9097-FB34988DD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57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urelie.rohrbacher@gmail.com" TargetMode="External"/><Relationship Id="rId13" Type="http://schemas.openxmlformats.org/officeDocument/2006/relationships/hyperlink" Target="mailto:environnement-equestre@orange.fr" TargetMode="External"/><Relationship Id="rId3" Type="http://schemas.openxmlformats.org/officeDocument/2006/relationships/hyperlink" Target="mailto:contact@alinemasselin.com" TargetMode="External"/><Relationship Id="rId7" Type="http://schemas.openxmlformats.org/officeDocument/2006/relationships/hyperlink" Target="https://www.facebook.com/profile.php?id=100063916970650" TargetMode="External"/><Relationship Id="rId12" Type="http://schemas.openxmlformats.org/officeDocument/2006/relationships/hyperlink" Target="mailto:06.83.00.32.24margaux.bain@gmail.com" TargetMode="External"/><Relationship Id="rId2" Type="http://schemas.openxmlformats.org/officeDocument/2006/relationships/hyperlink" Target="mailto:cadotmyriam@hotmail.f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aurent.mallahmalidor@gmail.com" TargetMode="External"/><Relationship Id="rId11" Type="http://schemas.openxmlformats.org/officeDocument/2006/relationships/hyperlink" Target="mailto:laure@aeri.pro" TargetMode="External"/><Relationship Id="rId5" Type="http://schemas.openxmlformats.org/officeDocument/2006/relationships/hyperlink" Target="mailto:info@mysite.com" TargetMode="External"/><Relationship Id="rId10" Type="http://schemas.openxmlformats.org/officeDocument/2006/relationships/hyperlink" Target="mailto:mstephan.contact@gmail.com" TargetMode="External"/><Relationship Id="rId4" Type="http://schemas.openxmlformats.org/officeDocument/2006/relationships/hyperlink" Target="http://alinemasselin.com/" TargetMode="External"/><Relationship Id="rId9" Type="http://schemas.openxmlformats.org/officeDocument/2006/relationships/hyperlink" Target="https://www.facebook.com/AurelieRohrbacherUnMentalenO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arie.hypnosecavaliers@gmail.com" TargetMode="External"/><Relationship Id="rId3" Type="http://schemas.openxmlformats.org/officeDocument/2006/relationships/hyperlink" Target="mailto:equhypnosepinel@gmail.com" TargetMode="External"/><Relationship Id="rId7" Type="http://schemas.openxmlformats.org/officeDocument/2006/relationships/hyperlink" Target="http://www.e-kinesio.com/" TargetMode="External"/><Relationship Id="rId2" Type="http://schemas.openxmlformats.org/officeDocument/2006/relationships/hyperlink" Target="mailto:info@mysit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elly.bychou@gmail.com" TargetMode="External"/><Relationship Id="rId5" Type="http://schemas.openxmlformats.org/officeDocument/2006/relationships/hyperlink" Target="mailto:chloeguine.hypno@hotmail.com" TargetMode="External"/><Relationship Id="rId10" Type="http://schemas.openxmlformats.org/officeDocument/2006/relationships/hyperlink" Target="mailto:nolwennhypnose@gmail.com" TargetMode="External"/><Relationship Id="rId4" Type="http://schemas.openxmlformats.org/officeDocument/2006/relationships/hyperlink" Target="mailto:va.auzac@hotmail.fr" TargetMode="External"/><Relationship Id="rId9" Type="http://schemas.openxmlformats.org/officeDocument/2006/relationships/hyperlink" Target="mailto:marielle.daudy@hot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ysite.com" TargetMode="External"/><Relationship Id="rId7" Type="http://schemas.openxmlformats.org/officeDocument/2006/relationships/hyperlink" Target="mailto:Isa.mouhat@gmail.com" TargetMode="External"/><Relationship Id="rId2" Type="http://schemas.openxmlformats.org/officeDocument/2006/relationships/hyperlink" Target="mailto:juldaponte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julie-hypnotherapie.fr/" TargetMode="External"/><Relationship Id="rId5" Type="http://schemas.openxmlformats.org/officeDocument/2006/relationships/hyperlink" Target="mailto:juliebv.hypno@gmail.com" TargetMode="External"/><Relationship Id="rId4" Type="http://schemas.openxmlformats.org/officeDocument/2006/relationships/hyperlink" Target="mailto:isabelle_barret@yahoo.f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ysite.com" TargetMode="External"/><Relationship Id="rId2" Type="http://schemas.openxmlformats.org/officeDocument/2006/relationships/hyperlink" Target="mailto:chloeguine.hypno@hot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-kinesio.com/" TargetMode="External"/><Relationship Id="rId4" Type="http://schemas.openxmlformats.org/officeDocument/2006/relationships/hyperlink" Target="mailto:kelly.bychou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C7A76C1-DF96-08D2-EE87-BEBEF6820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525820"/>
              </p:ext>
            </p:extLst>
          </p:nvPr>
        </p:nvGraphicFramePr>
        <p:xfrm>
          <a:off x="714375" y="942976"/>
          <a:ext cx="11076724" cy="5338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215">
                  <a:extLst>
                    <a:ext uri="{9D8B030D-6E8A-4147-A177-3AD203B41FA5}">
                      <a16:colId xmlns:a16="http://schemas.microsoft.com/office/drawing/2014/main" val="2568211270"/>
                    </a:ext>
                  </a:extLst>
                </a:gridCol>
                <a:gridCol w="3062284">
                  <a:extLst>
                    <a:ext uri="{9D8B030D-6E8A-4147-A177-3AD203B41FA5}">
                      <a16:colId xmlns:a16="http://schemas.microsoft.com/office/drawing/2014/main" val="3601929718"/>
                    </a:ext>
                  </a:extLst>
                </a:gridCol>
                <a:gridCol w="6768225">
                  <a:extLst>
                    <a:ext uri="{9D8B030D-6E8A-4147-A177-3AD203B41FA5}">
                      <a16:colId xmlns:a16="http://schemas.microsoft.com/office/drawing/2014/main" val="2301196009"/>
                    </a:ext>
                  </a:extLst>
                </a:gridCol>
              </a:tblGrid>
              <a:tr h="295659">
                <a:tc>
                  <a:txBody>
                    <a:bodyPr/>
                    <a:lstStyle/>
                    <a:p>
                      <a:r>
                        <a:rPr lang="fr-FR" sz="1100" dirty="0"/>
                        <a:t>Département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7601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r>
                        <a:rPr lang="fr-FR" sz="1100" dirty="0"/>
                        <a:t>19 Corrèze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Myriam Cadot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dirty="0">
                          <a:solidFill>
                            <a:schemeClr val="accent1"/>
                          </a:solidFill>
                          <a:effectLst/>
                        </a:rPr>
                        <a:t>07.49.49.22.47</a:t>
                      </a:r>
                    </a:p>
                    <a:p>
                      <a:pPr fontAlgn="base"/>
                      <a:r>
                        <a:rPr lang="fr-FR" sz="1100" b="0" i="0" u="sng" dirty="0">
                          <a:solidFill>
                            <a:schemeClr val="accent1"/>
                          </a:solidFill>
                          <a:effectLst/>
                          <a:hlinkClick r:id="rId2"/>
                        </a:rPr>
                        <a:t>cadotmyriam@hotmail.fr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dirty="0">
                          <a:solidFill>
                            <a:schemeClr val="accent1"/>
                          </a:solidFill>
                          <a:effectLst/>
                        </a:rPr>
                        <a:t>Cabinet: Eco piscine Objet 19130 Objat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893223"/>
                  </a:ext>
                </a:extLst>
              </a:tr>
              <a:tr h="596767">
                <a:tc>
                  <a:txBody>
                    <a:bodyPr/>
                    <a:lstStyle/>
                    <a:p>
                      <a:r>
                        <a:rPr lang="fr-FR" sz="1100" dirty="0"/>
                        <a:t>20 Corse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Aline </a:t>
                      </a:r>
                      <a:r>
                        <a:rPr lang="fr-FR" sz="1100" dirty="0" err="1"/>
                        <a:t>Masselin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06.09.89.28.20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contact@alinemasselin.com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rgbClr val="0563C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www.alinemasselin</a:t>
                      </a:r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.com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10505"/>
                  </a:ext>
                </a:extLst>
              </a:tr>
              <a:tr h="596767">
                <a:tc>
                  <a:txBody>
                    <a:bodyPr/>
                    <a:lstStyle/>
                    <a:p>
                      <a:r>
                        <a:rPr lang="fr-FR" sz="1100" dirty="0"/>
                        <a:t>33 Gironde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Laurent </a:t>
                      </a:r>
                      <a:r>
                        <a:rPr lang="fr-FR" sz="1100" dirty="0" err="1"/>
                        <a:t>Mallah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Malidor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06.12.97.45.94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laurent.mallahmalidor@gmail.com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rgbClr val="0563C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Facebook: </a:t>
                      </a:r>
                      <a:r>
                        <a:rPr lang="fr-FR" sz="1100" b="0" i="0" u="sng" strike="noStrike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EquiM&amp;M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535028"/>
                  </a:ext>
                </a:extLst>
              </a:tr>
              <a:tr h="544139">
                <a:tc>
                  <a:txBody>
                    <a:bodyPr/>
                    <a:lstStyle/>
                    <a:p>
                      <a:r>
                        <a:rPr lang="fr-FR" sz="1100" dirty="0"/>
                        <a:t>33 Gans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Aurélie </a:t>
                      </a:r>
                      <a:r>
                        <a:rPr lang="fr-FR" sz="1100" dirty="0" err="1"/>
                        <a:t>Rohrbacher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06.45.56.89.46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aurelie.rohrbacher@gmail.com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Facebook: </a:t>
                      </a:r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 Mental en Or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815040"/>
                  </a:ext>
                </a:extLst>
              </a:tr>
              <a:tr h="678277">
                <a:tc>
                  <a:txBody>
                    <a:bodyPr/>
                    <a:lstStyle/>
                    <a:p>
                      <a:r>
                        <a:rPr lang="fr-FR" sz="1100" dirty="0"/>
                        <a:t>66 Pyrénées-Orientales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Marie Stephan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sng" dirty="0">
                          <a:solidFill>
                            <a:schemeClr val="accent1"/>
                          </a:solidFill>
                        </a:rPr>
                        <a:t>0619452220</a:t>
                      </a:r>
                    </a:p>
                    <a:p>
                      <a:r>
                        <a:rPr lang="fr-FR" sz="110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mstephan.contact@gmail.com</a:t>
                      </a:r>
                      <a:endParaRPr lang="fr-FR" sz="1100" u="sng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fr-FR" sz="1100" b="0" i="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Facebook : Marie Stephan - Coach en </a:t>
                      </a:r>
                      <a:r>
                        <a:rPr lang="fr-FR" sz="1100" b="0" i="0" u="sng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Equ'Hypnose</a:t>
                      </a:r>
                      <a:endParaRPr lang="fr-FR" sz="1100" b="0" i="0" u="sng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0" i="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Instagram : </a:t>
                      </a:r>
                      <a:r>
                        <a:rPr lang="fr-FR" sz="1100" b="0" i="0" u="sng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ms_equhypnose</a:t>
                      </a:r>
                      <a:endParaRPr lang="fr-FR" sz="1100" b="0" i="0" u="sng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0" i="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RDV: www.crenolibre.fr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511487"/>
                  </a:ext>
                </a:extLst>
              </a:tr>
              <a:tr h="427299">
                <a:tc>
                  <a:txBody>
                    <a:bodyPr/>
                    <a:lstStyle/>
                    <a:p>
                      <a:r>
                        <a:rPr lang="fr-FR" sz="1100" dirty="0"/>
                        <a:t>83 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Laure </a:t>
                      </a:r>
                      <a:r>
                        <a:rPr lang="fr-FR" sz="1100" dirty="0" err="1"/>
                        <a:t>Ferracci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dirty="0">
                          <a:solidFill>
                            <a:schemeClr val="accent1"/>
                          </a:solidFill>
                          <a:effectLst/>
                        </a:rPr>
                        <a:t>06.64.32.19.59</a:t>
                      </a:r>
                    </a:p>
                    <a:p>
                      <a:pPr fontAlgn="base"/>
                      <a:r>
                        <a:rPr lang="fr-FR" sz="1100" b="0" i="0" u="sng" dirty="0">
                          <a:solidFill>
                            <a:schemeClr val="accent1"/>
                          </a:solidFill>
                          <a:effectLst/>
                          <a:hlinkClick r:id="rId11"/>
                        </a:rPr>
                        <a:t>laure@aeri.pro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710261"/>
                  </a:ext>
                </a:extLst>
              </a:tr>
              <a:tr h="427299">
                <a:tc>
                  <a:txBody>
                    <a:bodyPr/>
                    <a:lstStyle/>
                    <a:p>
                      <a:r>
                        <a:rPr lang="fr-FR" sz="1100" dirty="0"/>
                        <a:t>87 Haute-Vienne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Charlotte Gendron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sng" dirty="0">
                          <a:solidFill>
                            <a:schemeClr val="accent1"/>
                          </a:solidFill>
                        </a:rPr>
                        <a:t>06.75.76.84.21</a:t>
                      </a:r>
                    </a:p>
                    <a:p>
                      <a:r>
                        <a:rPr lang="fr-FR" sz="1100" u="sng" dirty="0">
                          <a:solidFill>
                            <a:schemeClr val="accent1"/>
                          </a:solidFill>
                        </a:rPr>
                        <a:t>charlotte.gendron.87@gmail.com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14377"/>
                  </a:ext>
                </a:extLst>
              </a:tr>
              <a:tr h="415936">
                <a:tc>
                  <a:txBody>
                    <a:bodyPr/>
                    <a:lstStyle/>
                    <a:p>
                      <a:r>
                        <a:rPr lang="fr-FR" sz="1100" dirty="0"/>
                        <a:t>89 Yonne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dirty="0"/>
                        <a:t>Margaux Bain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0" i="0" u="sng" strike="noStrike" kern="1200" dirty="0">
                          <a:solidFill>
                            <a:srgbClr val="0563C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06.83.00.32.24</a:t>
                      </a:r>
                    </a:p>
                    <a:p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margaux.bain@gmail.com</a:t>
                      </a:r>
                      <a:endParaRPr lang="fr-FR" sz="1100" u="sng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477656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fr-FR" sz="1100" dirty="0"/>
                        <a:t>95 Val d’Oise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Alexia </a:t>
                      </a:r>
                      <a:r>
                        <a:rPr lang="fr-FR" sz="1100" dirty="0" err="1"/>
                        <a:t>Seynhaeve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06.27.16.62.49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environnement-equestre@orange.fr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453903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C1616DF4-B9D9-BF02-625B-CC01A0926E27}"/>
              </a:ext>
            </a:extLst>
          </p:cNvPr>
          <p:cNvSpPr txBox="1"/>
          <p:nvPr/>
        </p:nvSpPr>
        <p:spPr>
          <a:xfrm>
            <a:off x="4629150" y="414338"/>
            <a:ext cx="2419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Coachs en Equ’hypnose</a:t>
            </a:r>
          </a:p>
        </p:txBody>
      </p:sp>
    </p:spTree>
    <p:extLst>
      <p:ext uri="{BB962C8B-B14F-4D97-AF65-F5344CB8AC3E}">
        <p14:creationId xmlns:p14="http://schemas.microsoft.com/office/powerpoint/2010/main" val="192800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C7A76C1-DF96-08D2-EE87-BEBEF6820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345323"/>
              </p:ext>
            </p:extLst>
          </p:nvPr>
        </p:nvGraphicFramePr>
        <p:xfrm>
          <a:off x="537029" y="912813"/>
          <a:ext cx="10987313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156">
                  <a:extLst>
                    <a:ext uri="{9D8B030D-6E8A-4147-A177-3AD203B41FA5}">
                      <a16:colId xmlns:a16="http://schemas.microsoft.com/office/drawing/2014/main" val="2568211270"/>
                    </a:ext>
                  </a:extLst>
                </a:gridCol>
                <a:gridCol w="3037565">
                  <a:extLst>
                    <a:ext uri="{9D8B030D-6E8A-4147-A177-3AD203B41FA5}">
                      <a16:colId xmlns:a16="http://schemas.microsoft.com/office/drawing/2014/main" val="3601929718"/>
                    </a:ext>
                  </a:extLst>
                </a:gridCol>
                <a:gridCol w="6713592">
                  <a:extLst>
                    <a:ext uri="{9D8B030D-6E8A-4147-A177-3AD203B41FA5}">
                      <a16:colId xmlns:a16="http://schemas.microsoft.com/office/drawing/2014/main" val="2301196009"/>
                    </a:ext>
                  </a:extLst>
                </a:gridCol>
              </a:tblGrid>
              <a:tr h="223484">
                <a:tc>
                  <a:txBody>
                    <a:bodyPr/>
                    <a:lstStyle/>
                    <a:p>
                      <a:r>
                        <a:rPr lang="fr-FR" sz="1100" u="none" dirty="0"/>
                        <a:t>Département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76010"/>
                  </a:ext>
                </a:extLst>
              </a:tr>
              <a:tr h="352949">
                <a:tc>
                  <a:txBody>
                    <a:bodyPr/>
                    <a:lstStyle/>
                    <a:p>
                      <a:r>
                        <a:rPr lang="fr-FR" sz="1100" u="none" dirty="0"/>
                        <a:t>10 Aube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u="none" dirty="0"/>
                        <a:t>Pauline Pinel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06.76.81.56.61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equhypnosepinel@gmail.com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187812"/>
                  </a:ext>
                </a:extLst>
              </a:tr>
              <a:tr h="491608">
                <a:tc>
                  <a:txBody>
                    <a:bodyPr/>
                    <a:lstStyle/>
                    <a:p>
                      <a:r>
                        <a:rPr lang="fr-FR" sz="1100" u="none" dirty="0"/>
                        <a:t>17 Charente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Géraldine Arnould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06.46.54.86.94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geraldine.arnould@sfr.fr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r>
                        <a:rPr lang="fr-FR" sz="1100" b="0" i="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RDV: www.crenolibre.fr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535028"/>
                  </a:ext>
                </a:extLst>
              </a:tr>
              <a:tr h="352949">
                <a:tc>
                  <a:txBody>
                    <a:bodyPr/>
                    <a:lstStyle/>
                    <a:p>
                      <a:r>
                        <a:rPr lang="fr-FR" sz="1100" u="none" dirty="0"/>
                        <a:t>39 Jura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Valentine </a:t>
                      </a:r>
                      <a:r>
                        <a:rPr lang="fr-FR" sz="1100" u="none" dirty="0" err="1"/>
                        <a:t>Auzac</a:t>
                      </a:r>
                      <a:endParaRPr lang="fr-FR" sz="11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06.87.74.43.93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va.auzac@hotmail.fr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815040"/>
                  </a:ext>
                </a:extLst>
              </a:tr>
              <a:tr h="501587">
                <a:tc>
                  <a:txBody>
                    <a:bodyPr/>
                    <a:lstStyle/>
                    <a:p>
                      <a:r>
                        <a:rPr lang="fr-FR" sz="1100" dirty="0"/>
                        <a:t>49 Maine-et-Loire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Chloé </a:t>
                      </a:r>
                      <a:r>
                        <a:rPr lang="fr-FR" sz="1100" dirty="0" err="1"/>
                        <a:t>Guine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sng" dirty="0">
                          <a:solidFill>
                            <a:schemeClr val="accent1"/>
                          </a:solidFill>
                        </a:rPr>
                        <a:t>06.34.43.31.96</a:t>
                      </a:r>
                    </a:p>
                    <a:p>
                      <a:r>
                        <a:rPr lang="fr-FR" sz="1100" u="sng" dirty="0">
                          <a:solidFill>
                            <a:schemeClr val="accent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chloeguine.hypno@hotmail.com</a:t>
                      </a:r>
                      <a:endParaRPr lang="fr-FR" sz="1100" u="sng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fr-FR" sz="1100" u="sng" dirty="0">
                          <a:solidFill>
                            <a:schemeClr val="accent1"/>
                          </a:solidFill>
                        </a:rPr>
                        <a:t>Instagram: </a:t>
                      </a:r>
                      <a:r>
                        <a:rPr lang="fr-FR" sz="1100" u="sng" dirty="0" err="1">
                          <a:solidFill>
                            <a:schemeClr val="accent1"/>
                          </a:solidFill>
                        </a:rPr>
                        <a:t>chloe_guine_equhypnose</a:t>
                      </a:r>
                      <a:endParaRPr lang="fr-FR" sz="1100" u="sng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252032"/>
                  </a:ext>
                </a:extLst>
              </a:tr>
              <a:tr h="630266">
                <a:tc>
                  <a:txBody>
                    <a:bodyPr/>
                    <a:lstStyle/>
                    <a:p>
                      <a:r>
                        <a:rPr lang="fr-FR" sz="1100" u="none" dirty="0"/>
                        <a:t>57 </a:t>
                      </a:r>
                      <a:r>
                        <a:rPr lang="fr-FR" sz="1100" u="none" dirty="0" err="1"/>
                        <a:t>Mozelle</a:t>
                      </a:r>
                      <a:endParaRPr lang="fr-FR" sz="11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Kelly van Delft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06.03.20.17.18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kelly.bychou@gmail.com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www.e-kinesio.com</a:t>
                      </a:r>
                      <a:endParaRPr lang="fr-FR" sz="1100" b="0" i="0" u="sng" strike="noStrike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Cabinet: 2 La Cour au Pont 54800 Ville-sur-</a:t>
                      </a:r>
                      <a:r>
                        <a:rPr lang="fr-FR" sz="1100" b="0" i="0" u="sng" strike="noStrike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Yron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511487"/>
                  </a:ext>
                </a:extLst>
              </a:tr>
              <a:tr h="352949">
                <a:tc>
                  <a:txBody>
                    <a:bodyPr/>
                    <a:lstStyle/>
                    <a:p>
                      <a:r>
                        <a:rPr lang="fr-FR" sz="1100" u="none" dirty="0"/>
                        <a:t>63 Puy-de-Dôme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Adèle Jost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07.77.32.08.44</a:t>
                      </a: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adele.jost93@gmail.com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14377"/>
                  </a:ext>
                </a:extLst>
              </a:tr>
              <a:tr h="372905">
                <a:tc>
                  <a:txBody>
                    <a:bodyPr/>
                    <a:lstStyle/>
                    <a:p>
                      <a:r>
                        <a:rPr lang="fr-FR" sz="1100" u="none" dirty="0"/>
                        <a:t>64 Pyrénées-Atlantiques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Marie Theil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06.20.43.62.60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marie.hypnosecavaliers@gmail.com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477656"/>
                  </a:ext>
                </a:extLst>
              </a:tr>
              <a:tr h="768925">
                <a:tc>
                  <a:txBody>
                    <a:bodyPr/>
                    <a:lstStyle/>
                    <a:p>
                      <a:r>
                        <a:rPr lang="fr-FR" sz="1100" u="none" dirty="0"/>
                        <a:t>70 Haute-Saône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Marielle </a:t>
                      </a:r>
                      <a:r>
                        <a:rPr lang="fr-FR" sz="1100" u="none" dirty="0" err="1"/>
                        <a:t>Daudy</a:t>
                      </a:r>
                      <a:endParaRPr lang="fr-FR" sz="11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07.89.56.23.88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marielle.daudy@hotmail.com</a:t>
                      </a:r>
                      <a:endParaRPr lang="fr-FR" sz="1100" b="0" i="0" u="sng" strike="noStrike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Facebook: Marielle </a:t>
                      </a:r>
                      <a:r>
                        <a:rPr lang="fr-FR" sz="1100" b="0" i="0" u="sng" strike="noStrike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Daudy</a:t>
                      </a:r>
                      <a:endParaRPr lang="fr-FR" sz="1100" b="0" i="0" u="sng" strike="noStrike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Instagram: </a:t>
                      </a:r>
                      <a:r>
                        <a:rPr lang="fr-FR" sz="1100" b="0" i="0" u="sng" strike="noStrike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Marielle_equhypnose</a:t>
                      </a:r>
                      <a:endParaRPr lang="fr-FR" sz="1100" b="0" i="0" u="sng" strike="noStrike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Cabinet: ZA La </a:t>
                      </a:r>
                      <a:r>
                        <a:rPr lang="fr-FR" sz="1100" b="0" i="0" u="sng" strike="noStrike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Preusse</a:t>
                      </a:r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70400 Brevilliers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453903"/>
                  </a:ext>
                </a:extLst>
              </a:tr>
              <a:tr h="361353">
                <a:tc>
                  <a:txBody>
                    <a:bodyPr/>
                    <a:lstStyle/>
                    <a:p>
                      <a:r>
                        <a:rPr lang="fr-FR" sz="1100" u="none" dirty="0"/>
                        <a:t>72 Le Mans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Nolwenn Mahé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07.76.19.95.69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nolwennhypnose@gmail.com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099113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C1616DF4-B9D9-BF02-625B-CC01A0926E27}"/>
              </a:ext>
            </a:extLst>
          </p:cNvPr>
          <p:cNvSpPr txBox="1"/>
          <p:nvPr/>
        </p:nvSpPr>
        <p:spPr>
          <a:xfrm>
            <a:off x="4629150" y="414338"/>
            <a:ext cx="226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Praticiens en hypnose</a:t>
            </a:r>
          </a:p>
        </p:txBody>
      </p:sp>
    </p:spTree>
    <p:extLst>
      <p:ext uri="{BB962C8B-B14F-4D97-AF65-F5344CB8AC3E}">
        <p14:creationId xmlns:p14="http://schemas.microsoft.com/office/powerpoint/2010/main" val="379279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C7A76C1-DF96-08D2-EE87-BEBEF6820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575277"/>
              </p:ext>
            </p:extLst>
          </p:nvPr>
        </p:nvGraphicFramePr>
        <p:xfrm>
          <a:off x="537029" y="912813"/>
          <a:ext cx="10987313" cy="3290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156">
                  <a:extLst>
                    <a:ext uri="{9D8B030D-6E8A-4147-A177-3AD203B41FA5}">
                      <a16:colId xmlns:a16="http://schemas.microsoft.com/office/drawing/2014/main" val="2568211270"/>
                    </a:ext>
                  </a:extLst>
                </a:gridCol>
                <a:gridCol w="3037565">
                  <a:extLst>
                    <a:ext uri="{9D8B030D-6E8A-4147-A177-3AD203B41FA5}">
                      <a16:colId xmlns:a16="http://schemas.microsoft.com/office/drawing/2014/main" val="3601929718"/>
                    </a:ext>
                  </a:extLst>
                </a:gridCol>
                <a:gridCol w="6713592">
                  <a:extLst>
                    <a:ext uri="{9D8B030D-6E8A-4147-A177-3AD203B41FA5}">
                      <a16:colId xmlns:a16="http://schemas.microsoft.com/office/drawing/2014/main" val="2301196009"/>
                    </a:ext>
                  </a:extLst>
                </a:gridCol>
              </a:tblGrid>
              <a:tr h="223484">
                <a:tc>
                  <a:txBody>
                    <a:bodyPr/>
                    <a:lstStyle/>
                    <a:p>
                      <a:r>
                        <a:rPr lang="fr-FR" sz="1100" u="none" dirty="0"/>
                        <a:t>Département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76010"/>
                  </a:ext>
                </a:extLst>
              </a:tr>
              <a:tr h="491608">
                <a:tc>
                  <a:txBody>
                    <a:bodyPr/>
                    <a:lstStyle/>
                    <a:p>
                      <a:r>
                        <a:rPr lang="fr-FR" sz="1100" u="none" dirty="0"/>
                        <a:t>74 Haute-Savoie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Juliette </a:t>
                      </a:r>
                      <a:r>
                        <a:rPr lang="fr-FR" sz="1100" u="none" dirty="0" err="1"/>
                        <a:t>Bleiker</a:t>
                      </a:r>
                      <a:r>
                        <a:rPr lang="fr-FR" sz="1100" u="none" dirty="0"/>
                        <a:t> Da Ponte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0" i="0" u="sng" dirty="0">
                          <a:solidFill>
                            <a:schemeClr val="accent1"/>
                          </a:solidFill>
                          <a:effectLst/>
                        </a:rPr>
                        <a:t>06.48.36.47.30</a:t>
                      </a:r>
                    </a:p>
                    <a:p>
                      <a:r>
                        <a:rPr lang="fr-FR" sz="1100" b="0" i="0" u="sng" dirty="0">
                          <a:solidFill>
                            <a:schemeClr val="accent1"/>
                          </a:solidFill>
                          <a:effectLst/>
                          <a:hlinkClick r:id="rId2"/>
                        </a:rPr>
                        <a:t>juldaponte@gmail.com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r>
                        <a:rPr lang="fr-FR" sz="1100" b="0" i="0" u="sng" dirty="0">
                          <a:solidFill>
                            <a:schemeClr val="accent1"/>
                          </a:solidFill>
                          <a:effectLst/>
                        </a:rPr>
                        <a:t>Facebook et </a:t>
                      </a:r>
                      <a:r>
                        <a:rPr lang="fr-FR" sz="1100" b="0" i="0" u="sng" dirty="0" err="1">
                          <a:solidFill>
                            <a:schemeClr val="accent1"/>
                          </a:solidFill>
                          <a:effectLst/>
                        </a:rPr>
                        <a:t>instagram</a:t>
                      </a:r>
                      <a:r>
                        <a:rPr lang="fr-FR" sz="1100" b="0" i="0" u="sng" dirty="0">
                          <a:solidFill>
                            <a:schemeClr val="accent1"/>
                          </a:solidFill>
                          <a:effectLst/>
                        </a:rPr>
                        <a:t>: La bulle d’O2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09213"/>
                  </a:ext>
                </a:extLst>
              </a:tr>
              <a:tr h="491608">
                <a:tc>
                  <a:txBody>
                    <a:bodyPr/>
                    <a:lstStyle/>
                    <a:p>
                      <a:r>
                        <a:rPr lang="fr-FR" sz="1100" u="none" dirty="0"/>
                        <a:t>78 Versailles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Isabelle Barret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06.15.11.27.69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isabelle_barret@yahoo.fr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r>
                        <a:rPr lang="fr-FR" sz="1100" b="0" i="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RDV: www.crenolibre.fr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549195"/>
                  </a:ext>
                </a:extLst>
              </a:tr>
              <a:tr h="449964">
                <a:tc>
                  <a:txBody>
                    <a:bodyPr/>
                    <a:lstStyle/>
                    <a:p>
                      <a:r>
                        <a:rPr lang="fr-FR" sz="1100" u="none" dirty="0"/>
                        <a:t>79 Niort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Manon </a:t>
                      </a:r>
                      <a:r>
                        <a:rPr lang="fr-FR" sz="1100" u="none" dirty="0" err="1"/>
                        <a:t>Rongier</a:t>
                      </a:r>
                      <a:endParaRPr lang="fr-FR" sz="11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u="sng" dirty="0">
                          <a:solidFill>
                            <a:schemeClr val="accent1"/>
                          </a:solidFill>
                        </a:rPr>
                        <a:t>06.60.97.63.62</a:t>
                      </a:r>
                    </a:p>
                    <a:p>
                      <a:pPr fontAlgn="base"/>
                      <a:r>
                        <a:rPr lang="fr-FR" sz="1100" u="sng" dirty="0">
                          <a:solidFill>
                            <a:schemeClr val="accent1"/>
                          </a:solidFill>
                        </a:rPr>
                        <a:t>manon.rongier@free.fr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161045"/>
                  </a:ext>
                </a:extLst>
              </a:tr>
              <a:tr h="630266">
                <a:tc>
                  <a:txBody>
                    <a:bodyPr/>
                    <a:lstStyle/>
                    <a:p>
                      <a:r>
                        <a:rPr lang="fr-FR" sz="1100" u="none" dirty="0"/>
                        <a:t>85 Vendée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Julie Body Vezin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06.37.26.89.52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juliebv.hypno@gmail.com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www.julie-hypnotherapie.fr</a:t>
                      </a:r>
                      <a:endParaRPr lang="fr-FR" sz="1100" b="0" i="0" u="sng" strike="noStrike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Cabinet: 3 La </a:t>
                      </a:r>
                      <a:r>
                        <a:rPr lang="fr-FR" sz="1100" b="0" i="0" u="sng" strike="noStrike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Péraie</a:t>
                      </a:r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85590 Treize-vents</a:t>
                      </a:r>
                      <a:endParaRPr lang="fr-FR" sz="1100" u="sng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659676"/>
                  </a:ext>
                </a:extLst>
              </a:tr>
              <a:tr h="630266">
                <a:tc>
                  <a:txBody>
                    <a:bodyPr/>
                    <a:lstStyle/>
                    <a:p>
                      <a:r>
                        <a:rPr lang="fr-FR" sz="1100" u="none" dirty="0"/>
                        <a:t>90 Territoire de Belfort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Isabelle </a:t>
                      </a:r>
                      <a:r>
                        <a:rPr lang="fr-FR" sz="1100" u="none" dirty="0" err="1"/>
                        <a:t>Mouhat</a:t>
                      </a:r>
                      <a:endParaRPr lang="fr-FR" sz="11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u="sng" dirty="0">
                          <a:solidFill>
                            <a:schemeClr val="accent1"/>
                          </a:solidFill>
                        </a:rPr>
                        <a:t>06.33.87.17.80</a:t>
                      </a:r>
                    </a:p>
                    <a:p>
                      <a:pPr fontAlgn="base"/>
                      <a:r>
                        <a:rPr lang="fr-FR" sz="1100" u="sng" dirty="0">
                          <a:solidFill>
                            <a:schemeClr val="accent1"/>
                          </a:solidFill>
                          <a:hlinkClick r:id="rId7"/>
                        </a:rPr>
                        <a:t>Isa.mouhat@gmail.com</a:t>
                      </a:r>
                      <a:endParaRPr lang="fr-FR" sz="1100" u="sng" dirty="0">
                        <a:solidFill>
                          <a:schemeClr val="accent1"/>
                        </a:solidFill>
                      </a:endParaRPr>
                    </a:p>
                    <a:p>
                      <a:pPr fontAlgn="base"/>
                      <a:r>
                        <a:rPr lang="fr-FR" sz="1100" u="sng" dirty="0">
                          <a:solidFill>
                            <a:schemeClr val="accent1"/>
                          </a:solidFill>
                        </a:rPr>
                        <a:t>Facebook: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366721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C1616DF4-B9D9-BF02-625B-CC01A0926E27}"/>
              </a:ext>
            </a:extLst>
          </p:cNvPr>
          <p:cNvSpPr txBox="1"/>
          <p:nvPr/>
        </p:nvSpPr>
        <p:spPr>
          <a:xfrm>
            <a:off x="4629150" y="414338"/>
            <a:ext cx="226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Praticiens en hypnose</a:t>
            </a:r>
          </a:p>
        </p:txBody>
      </p:sp>
    </p:spTree>
    <p:extLst>
      <p:ext uri="{BB962C8B-B14F-4D97-AF65-F5344CB8AC3E}">
        <p14:creationId xmlns:p14="http://schemas.microsoft.com/office/powerpoint/2010/main" val="249210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C7A76C1-DF96-08D2-EE87-BEBEF6820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858784"/>
              </p:ext>
            </p:extLst>
          </p:nvPr>
        </p:nvGraphicFramePr>
        <p:xfrm>
          <a:off x="714375" y="942976"/>
          <a:ext cx="11076724" cy="1665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215">
                  <a:extLst>
                    <a:ext uri="{9D8B030D-6E8A-4147-A177-3AD203B41FA5}">
                      <a16:colId xmlns:a16="http://schemas.microsoft.com/office/drawing/2014/main" val="2568211270"/>
                    </a:ext>
                  </a:extLst>
                </a:gridCol>
                <a:gridCol w="3062284">
                  <a:extLst>
                    <a:ext uri="{9D8B030D-6E8A-4147-A177-3AD203B41FA5}">
                      <a16:colId xmlns:a16="http://schemas.microsoft.com/office/drawing/2014/main" val="3601929718"/>
                    </a:ext>
                  </a:extLst>
                </a:gridCol>
                <a:gridCol w="6768225">
                  <a:extLst>
                    <a:ext uri="{9D8B030D-6E8A-4147-A177-3AD203B41FA5}">
                      <a16:colId xmlns:a16="http://schemas.microsoft.com/office/drawing/2014/main" val="2301196009"/>
                    </a:ext>
                  </a:extLst>
                </a:gridCol>
              </a:tblGrid>
              <a:tr h="295659">
                <a:tc>
                  <a:txBody>
                    <a:bodyPr/>
                    <a:lstStyle/>
                    <a:p>
                      <a:r>
                        <a:rPr lang="fr-FR" sz="1100" dirty="0"/>
                        <a:t>Département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76010"/>
                  </a:ext>
                </a:extLst>
              </a:tr>
              <a:tr h="607811">
                <a:tc>
                  <a:txBody>
                    <a:bodyPr/>
                    <a:lstStyle/>
                    <a:p>
                      <a:r>
                        <a:rPr lang="fr-FR" sz="1100" dirty="0"/>
                        <a:t>49 Maine-et-Loire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Chloé </a:t>
                      </a:r>
                      <a:r>
                        <a:rPr lang="fr-FR" sz="1100" dirty="0" err="1"/>
                        <a:t>Guine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sng" dirty="0">
                          <a:solidFill>
                            <a:schemeClr val="accent1"/>
                          </a:solidFill>
                        </a:rPr>
                        <a:t>06.34.43.31.96</a:t>
                      </a:r>
                    </a:p>
                    <a:p>
                      <a:r>
                        <a:rPr lang="fr-FR" sz="1100" u="sng" dirty="0">
                          <a:solidFill>
                            <a:schemeClr val="accent1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chloeguine.hypno@hotmail.com</a:t>
                      </a:r>
                      <a:endParaRPr lang="fr-FR" sz="1100" u="sng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fr-FR" sz="1100" u="sng" dirty="0">
                          <a:solidFill>
                            <a:schemeClr val="accent1"/>
                          </a:solidFill>
                        </a:rPr>
                        <a:t>Instagram: </a:t>
                      </a:r>
                      <a:r>
                        <a:rPr lang="fr-FR" sz="1100" u="sng" dirty="0" err="1">
                          <a:solidFill>
                            <a:schemeClr val="accent1"/>
                          </a:solidFill>
                        </a:rPr>
                        <a:t>chloe_guine_equhypnose</a:t>
                      </a:r>
                      <a:endParaRPr lang="fr-FR" sz="1100" u="sng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815040"/>
                  </a:ext>
                </a:extLst>
              </a:tr>
              <a:tr h="678277">
                <a:tc>
                  <a:txBody>
                    <a:bodyPr/>
                    <a:lstStyle/>
                    <a:p>
                      <a:r>
                        <a:rPr lang="fr-FR" sz="1100" u="none" dirty="0"/>
                        <a:t>57 </a:t>
                      </a:r>
                      <a:r>
                        <a:rPr lang="fr-FR" sz="1100" u="none" dirty="0" err="1"/>
                        <a:t>Mozelle</a:t>
                      </a:r>
                      <a:endParaRPr lang="fr-FR" sz="11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u="none" dirty="0"/>
                        <a:t>Kelly van Delft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06.03.20.17.18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kelly.bychou@gmail.com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www.e-kinesio.com</a:t>
                      </a:r>
                      <a:endParaRPr lang="fr-FR" sz="1100" b="0" i="0" u="sng" strike="noStrike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fr-FR" sz="1100" b="0" i="0" u="sng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Cabinet: 2 La Cour au Pont 54800 Ville-sur-</a:t>
                      </a:r>
                      <a:r>
                        <a:rPr lang="fr-FR" sz="1100" b="0" i="0" u="sng" strike="noStrike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Yron</a:t>
                      </a:r>
                      <a:endParaRPr lang="fr-FR" sz="1100" b="0" i="0" u="sng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511487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C1616DF4-B9D9-BF02-625B-CC01A0926E27}"/>
              </a:ext>
            </a:extLst>
          </p:cNvPr>
          <p:cNvSpPr txBox="1"/>
          <p:nvPr/>
        </p:nvSpPr>
        <p:spPr>
          <a:xfrm>
            <a:off x="4629150" y="414338"/>
            <a:ext cx="231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Préparateurs mentaux</a:t>
            </a:r>
          </a:p>
        </p:txBody>
      </p:sp>
    </p:spTree>
    <p:extLst>
      <p:ext uri="{BB962C8B-B14F-4D97-AF65-F5344CB8AC3E}">
        <p14:creationId xmlns:p14="http://schemas.microsoft.com/office/powerpoint/2010/main" val="25373649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Grand écran</PresentationFormat>
  <Paragraphs>138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Julia Pardon</dc:creator>
  <cp:lastModifiedBy>Julia Pardon</cp:lastModifiedBy>
  <cp:revision>1</cp:revision>
  <dcterms:created xsi:type="dcterms:W3CDTF">2023-11-27T09:37:36Z</dcterms:created>
  <dcterms:modified xsi:type="dcterms:W3CDTF">2023-11-28T07:29:43Z</dcterms:modified>
</cp:coreProperties>
</file>